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88351" autoAdjust="0"/>
  </p:normalViewPr>
  <p:slideViewPr>
    <p:cSldViewPr snapToGrid="0">
      <p:cViewPr>
        <p:scale>
          <a:sx n="46" d="100"/>
          <a:sy n="46" d="100"/>
        </p:scale>
        <p:origin x="120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08D19-3177-4241-A822-C0580193F73B}" type="datetimeFigureOut">
              <a:rPr lang="en-US" smtClean="0"/>
              <a:t>12/12/2019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B36DE-233E-4BF0-A1F2-04D6117D5FA1}" type="slidenum">
              <a:rPr lang="en-US" smtClean="0"/>
              <a:t>‹#›</a:t>
            </a:fld>
            <a:endParaRPr lang="en-US"/>
          </a:p>
        </p:txBody>
      </p:sp>
    </p:spTree>
    <p:extLst>
      <p:ext uri="{BB962C8B-B14F-4D97-AF65-F5344CB8AC3E}">
        <p14:creationId xmlns:p14="http://schemas.microsoft.com/office/powerpoint/2010/main" val="295257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my title bounce in, change</a:t>
            </a:r>
            <a:r>
              <a:rPr lang="en-US" baseline="0" dirty="0" smtClean="0"/>
              <a:t> the background</a:t>
            </a:r>
            <a:endParaRPr lang="en-US" dirty="0"/>
          </a:p>
        </p:txBody>
      </p:sp>
      <p:sp>
        <p:nvSpPr>
          <p:cNvPr id="4" name="Slide Number Placeholder 3"/>
          <p:cNvSpPr>
            <a:spLocks noGrp="1"/>
          </p:cNvSpPr>
          <p:nvPr>
            <p:ph type="sldNum" sz="quarter" idx="10"/>
          </p:nvPr>
        </p:nvSpPr>
        <p:spPr/>
        <p:txBody>
          <a:bodyPr/>
          <a:lstStyle/>
          <a:p>
            <a:fld id="{063B36DE-233E-4BF0-A1F2-04D6117D5FA1}" type="slidenum">
              <a:rPr lang="en-US" smtClean="0"/>
              <a:t>1</a:t>
            </a:fld>
            <a:endParaRPr lang="en-US"/>
          </a:p>
        </p:txBody>
      </p:sp>
    </p:spTree>
    <p:extLst>
      <p:ext uri="{BB962C8B-B14F-4D97-AF65-F5344CB8AC3E}">
        <p14:creationId xmlns:p14="http://schemas.microsoft.com/office/powerpoint/2010/main" val="162342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Fix this!  Can we remove the background from the school? Can we make the sun set? Can we make the moon rise? Can we make the sky go dark?</a:t>
            </a:r>
            <a:endParaRPr lang="en-US" dirty="0"/>
          </a:p>
        </p:txBody>
      </p:sp>
      <p:sp>
        <p:nvSpPr>
          <p:cNvPr id="4" name="Slide Number Placeholder 3"/>
          <p:cNvSpPr>
            <a:spLocks noGrp="1"/>
          </p:cNvSpPr>
          <p:nvPr>
            <p:ph type="sldNum" sz="quarter" idx="10"/>
          </p:nvPr>
        </p:nvSpPr>
        <p:spPr/>
        <p:txBody>
          <a:bodyPr/>
          <a:lstStyle/>
          <a:p>
            <a:fld id="{063B36DE-233E-4BF0-A1F2-04D6117D5FA1}" type="slidenum">
              <a:rPr lang="en-US" smtClean="0"/>
              <a:t>2</a:t>
            </a:fld>
            <a:endParaRPr lang="en-US"/>
          </a:p>
        </p:txBody>
      </p:sp>
    </p:spTree>
    <p:extLst>
      <p:ext uri="{BB962C8B-B14F-4D97-AF65-F5344CB8AC3E}">
        <p14:creationId xmlns:p14="http://schemas.microsoft.com/office/powerpoint/2010/main" val="242349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Toaster Challenge: Find a picture of a toaster,</a:t>
            </a:r>
            <a:r>
              <a:rPr lang="en-US" baseline="0" dirty="0" smtClean="0"/>
              <a:t> and a piece of toast (bagel, pop tart etc…) and animate it to pop out of the toaster. Set up a nice  kitchen scene.</a:t>
            </a:r>
            <a:endParaRPr lang="en-US" dirty="0"/>
          </a:p>
        </p:txBody>
      </p:sp>
      <p:sp>
        <p:nvSpPr>
          <p:cNvPr id="4" name="Slide Number Placeholder 3"/>
          <p:cNvSpPr>
            <a:spLocks noGrp="1"/>
          </p:cNvSpPr>
          <p:nvPr>
            <p:ph type="sldNum" sz="quarter" idx="10"/>
          </p:nvPr>
        </p:nvSpPr>
        <p:spPr/>
        <p:txBody>
          <a:bodyPr/>
          <a:lstStyle/>
          <a:p>
            <a:fld id="{063B36DE-233E-4BF0-A1F2-04D6117D5FA1}" type="slidenum">
              <a:rPr lang="en-US" smtClean="0"/>
              <a:t>5</a:t>
            </a:fld>
            <a:endParaRPr lang="en-US"/>
          </a:p>
        </p:txBody>
      </p:sp>
    </p:spTree>
    <p:extLst>
      <p:ext uri="{BB962C8B-B14F-4D97-AF65-F5344CB8AC3E}">
        <p14:creationId xmlns:p14="http://schemas.microsoft.com/office/powerpoint/2010/main" val="79840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SPORTS Challenge:  Make a basket</a:t>
            </a:r>
            <a:r>
              <a:rPr lang="en-US" baseline="0" dirty="0" smtClean="0"/>
              <a:t>ball player shoot a ball into a hoop… or pick a sport of your choice</a:t>
            </a:r>
            <a:endParaRPr lang="en-US" dirty="0"/>
          </a:p>
        </p:txBody>
      </p:sp>
      <p:sp>
        <p:nvSpPr>
          <p:cNvPr id="4" name="Slide Number Placeholder 3"/>
          <p:cNvSpPr>
            <a:spLocks noGrp="1"/>
          </p:cNvSpPr>
          <p:nvPr>
            <p:ph type="sldNum" sz="quarter" idx="10"/>
          </p:nvPr>
        </p:nvSpPr>
        <p:spPr/>
        <p:txBody>
          <a:bodyPr/>
          <a:lstStyle/>
          <a:p>
            <a:fld id="{063B36DE-233E-4BF0-A1F2-04D6117D5FA1}" type="slidenum">
              <a:rPr lang="en-US" smtClean="0"/>
              <a:t>6</a:t>
            </a:fld>
            <a:endParaRPr lang="en-US"/>
          </a:p>
        </p:txBody>
      </p:sp>
    </p:spTree>
    <p:extLst>
      <p:ext uri="{BB962C8B-B14F-4D97-AF65-F5344CB8AC3E}">
        <p14:creationId xmlns:p14="http://schemas.microsoft.com/office/powerpoint/2010/main" val="10303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Space Joke: Animate  “What do astronauts</a:t>
            </a:r>
            <a:r>
              <a:rPr lang="en-US" baseline="0" dirty="0" smtClean="0"/>
              <a:t> do when they get angry?” They blast off!</a:t>
            </a:r>
            <a:endParaRPr lang="en-US" dirty="0"/>
          </a:p>
        </p:txBody>
      </p:sp>
      <p:sp>
        <p:nvSpPr>
          <p:cNvPr id="4" name="Slide Number Placeholder 3"/>
          <p:cNvSpPr>
            <a:spLocks noGrp="1"/>
          </p:cNvSpPr>
          <p:nvPr>
            <p:ph type="sldNum" sz="quarter" idx="10"/>
          </p:nvPr>
        </p:nvSpPr>
        <p:spPr/>
        <p:txBody>
          <a:bodyPr/>
          <a:lstStyle/>
          <a:p>
            <a:fld id="{063B36DE-233E-4BF0-A1F2-04D6117D5FA1}" type="slidenum">
              <a:rPr lang="en-US" smtClean="0"/>
              <a:t>7</a:t>
            </a:fld>
            <a:endParaRPr lang="en-US"/>
          </a:p>
        </p:txBody>
      </p:sp>
    </p:spTree>
    <p:extLst>
      <p:ext uri="{BB962C8B-B14F-4D97-AF65-F5344CB8AC3E}">
        <p14:creationId xmlns:p14="http://schemas.microsoft.com/office/powerpoint/2010/main" val="212799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Animators</a:t>
            </a:r>
            <a:r>
              <a:rPr lang="en-US" baseline="0" dirty="0" smtClean="0"/>
              <a:t> Choice…. IMPRESS Me. Make a phone that opens apps. Make a character that switches their shoes when you press a button, something fun and unique. </a:t>
            </a:r>
            <a:endParaRPr lang="en-US" dirty="0"/>
          </a:p>
        </p:txBody>
      </p:sp>
      <p:sp>
        <p:nvSpPr>
          <p:cNvPr id="4" name="Slide Number Placeholder 3"/>
          <p:cNvSpPr>
            <a:spLocks noGrp="1"/>
          </p:cNvSpPr>
          <p:nvPr>
            <p:ph type="sldNum" sz="quarter" idx="10"/>
          </p:nvPr>
        </p:nvSpPr>
        <p:spPr/>
        <p:txBody>
          <a:bodyPr/>
          <a:lstStyle/>
          <a:p>
            <a:fld id="{063B36DE-233E-4BF0-A1F2-04D6117D5FA1}" type="slidenum">
              <a:rPr lang="en-US" smtClean="0"/>
              <a:t>8</a:t>
            </a:fld>
            <a:endParaRPr lang="en-US"/>
          </a:p>
        </p:txBody>
      </p:sp>
    </p:spTree>
    <p:extLst>
      <p:ext uri="{BB962C8B-B14F-4D97-AF65-F5344CB8AC3E}">
        <p14:creationId xmlns:p14="http://schemas.microsoft.com/office/powerpoint/2010/main" val="127371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498D41-3EBC-41F8-A162-7E2BC1512CF6}"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4A490-89C4-4294-8823-ECECFFDAA42A}" type="slidenum">
              <a:rPr lang="en-US" smtClean="0"/>
              <a:t>‹#›</a:t>
            </a:fld>
            <a:endParaRPr lang="en-US"/>
          </a:p>
        </p:txBody>
      </p:sp>
    </p:spTree>
    <p:extLst>
      <p:ext uri="{BB962C8B-B14F-4D97-AF65-F5344CB8AC3E}">
        <p14:creationId xmlns:p14="http://schemas.microsoft.com/office/powerpoint/2010/main" val="363597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98D41-3EBC-41F8-A162-7E2BC1512CF6}"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4A490-89C4-4294-8823-ECECFFDAA42A}" type="slidenum">
              <a:rPr lang="en-US" smtClean="0"/>
              <a:t>‹#›</a:t>
            </a:fld>
            <a:endParaRPr lang="en-US"/>
          </a:p>
        </p:txBody>
      </p:sp>
    </p:spTree>
    <p:extLst>
      <p:ext uri="{BB962C8B-B14F-4D97-AF65-F5344CB8AC3E}">
        <p14:creationId xmlns:p14="http://schemas.microsoft.com/office/powerpoint/2010/main" val="379945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98D41-3EBC-41F8-A162-7E2BC1512CF6}"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4A490-89C4-4294-8823-ECECFFDAA42A}" type="slidenum">
              <a:rPr lang="en-US" smtClean="0"/>
              <a:t>‹#›</a:t>
            </a:fld>
            <a:endParaRPr lang="en-US"/>
          </a:p>
        </p:txBody>
      </p:sp>
    </p:spTree>
    <p:extLst>
      <p:ext uri="{BB962C8B-B14F-4D97-AF65-F5344CB8AC3E}">
        <p14:creationId xmlns:p14="http://schemas.microsoft.com/office/powerpoint/2010/main" val="123689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98D41-3EBC-41F8-A162-7E2BC1512CF6}"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4A490-89C4-4294-8823-ECECFFDAA42A}" type="slidenum">
              <a:rPr lang="en-US" smtClean="0"/>
              <a:t>‹#›</a:t>
            </a:fld>
            <a:endParaRPr lang="en-US"/>
          </a:p>
        </p:txBody>
      </p:sp>
    </p:spTree>
    <p:extLst>
      <p:ext uri="{BB962C8B-B14F-4D97-AF65-F5344CB8AC3E}">
        <p14:creationId xmlns:p14="http://schemas.microsoft.com/office/powerpoint/2010/main" val="267580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498D41-3EBC-41F8-A162-7E2BC1512CF6}"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4A490-89C4-4294-8823-ECECFFDAA42A}" type="slidenum">
              <a:rPr lang="en-US" smtClean="0"/>
              <a:t>‹#›</a:t>
            </a:fld>
            <a:endParaRPr lang="en-US"/>
          </a:p>
        </p:txBody>
      </p:sp>
    </p:spTree>
    <p:extLst>
      <p:ext uri="{BB962C8B-B14F-4D97-AF65-F5344CB8AC3E}">
        <p14:creationId xmlns:p14="http://schemas.microsoft.com/office/powerpoint/2010/main" val="34983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498D41-3EBC-41F8-A162-7E2BC1512CF6}"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4A490-89C4-4294-8823-ECECFFDAA42A}" type="slidenum">
              <a:rPr lang="en-US" smtClean="0"/>
              <a:t>‹#›</a:t>
            </a:fld>
            <a:endParaRPr lang="en-US"/>
          </a:p>
        </p:txBody>
      </p:sp>
    </p:spTree>
    <p:extLst>
      <p:ext uri="{BB962C8B-B14F-4D97-AF65-F5344CB8AC3E}">
        <p14:creationId xmlns:p14="http://schemas.microsoft.com/office/powerpoint/2010/main" val="79131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498D41-3EBC-41F8-A162-7E2BC1512CF6}"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4A490-89C4-4294-8823-ECECFFDAA42A}" type="slidenum">
              <a:rPr lang="en-US" smtClean="0"/>
              <a:t>‹#›</a:t>
            </a:fld>
            <a:endParaRPr lang="en-US"/>
          </a:p>
        </p:txBody>
      </p:sp>
    </p:spTree>
    <p:extLst>
      <p:ext uri="{BB962C8B-B14F-4D97-AF65-F5344CB8AC3E}">
        <p14:creationId xmlns:p14="http://schemas.microsoft.com/office/powerpoint/2010/main" val="96751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498D41-3EBC-41F8-A162-7E2BC1512CF6}"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4A490-89C4-4294-8823-ECECFFDAA42A}" type="slidenum">
              <a:rPr lang="en-US" smtClean="0"/>
              <a:t>‹#›</a:t>
            </a:fld>
            <a:endParaRPr lang="en-US"/>
          </a:p>
        </p:txBody>
      </p:sp>
    </p:spTree>
    <p:extLst>
      <p:ext uri="{BB962C8B-B14F-4D97-AF65-F5344CB8AC3E}">
        <p14:creationId xmlns:p14="http://schemas.microsoft.com/office/powerpoint/2010/main" val="248456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98D41-3EBC-41F8-A162-7E2BC1512CF6}"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4A490-89C4-4294-8823-ECECFFDAA42A}" type="slidenum">
              <a:rPr lang="en-US" smtClean="0"/>
              <a:t>‹#›</a:t>
            </a:fld>
            <a:endParaRPr lang="en-US"/>
          </a:p>
        </p:txBody>
      </p:sp>
    </p:spTree>
    <p:extLst>
      <p:ext uri="{BB962C8B-B14F-4D97-AF65-F5344CB8AC3E}">
        <p14:creationId xmlns:p14="http://schemas.microsoft.com/office/powerpoint/2010/main" val="334485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498D41-3EBC-41F8-A162-7E2BC1512CF6}"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4A490-89C4-4294-8823-ECECFFDAA42A}" type="slidenum">
              <a:rPr lang="en-US" smtClean="0"/>
              <a:t>‹#›</a:t>
            </a:fld>
            <a:endParaRPr lang="en-US"/>
          </a:p>
        </p:txBody>
      </p:sp>
    </p:spTree>
    <p:extLst>
      <p:ext uri="{BB962C8B-B14F-4D97-AF65-F5344CB8AC3E}">
        <p14:creationId xmlns:p14="http://schemas.microsoft.com/office/powerpoint/2010/main" val="229373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498D41-3EBC-41F8-A162-7E2BC1512CF6}"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4A490-89C4-4294-8823-ECECFFDAA42A}" type="slidenum">
              <a:rPr lang="en-US" smtClean="0"/>
              <a:t>‹#›</a:t>
            </a:fld>
            <a:endParaRPr lang="en-US"/>
          </a:p>
        </p:txBody>
      </p:sp>
    </p:spTree>
    <p:extLst>
      <p:ext uri="{BB962C8B-B14F-4D97-AF65-F5344CB8AC3E}">
        <p14:creationId xmlns:p14="http://schemas.microsoft.com/office/powerpoint/2010/main" val="330157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98D41-3EBC-41F8-A162-7E2BC1512CF6}" type="datetimeFigureOut">
              <a:rPr lang="en-US" smtClean="0"/>
              <a:t>12/12/2019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4A490-89C4-4294-8823-ECECFFDAA42A}" type="slidenum">
              <a:rPr lang="en-US" smtClean="0"/>
              <a:t>‹#›</a:t>
            </a:fld>
            <a:endParaRPr lang="en-US"/>
          </a:p>
        </p:txBody>
      </p:sp>
    </p:spTree>
    <p:extLst>
      <p:ext uri="{BB962C8B-B14F-4D97-AF65-F5344CB8AC3E}">
        <p14:creationId xmlns:p14="http://schemas.microsoft.com/office/powerpoint/2010/main" val="4272874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powerpoint&amp;source=images&amp;cd=&amp;cad=rja&amp;uact=8&amp;ved=0CAcQjRw&amp;url=http://www.presentermedia.com/blog/tag/powerpoint-templates/&amp;ei=n8LtVMfAKISqNsXjgZAO&amp;bvm=bv.86956481,d.cWc&amp;psig=AFQjCNHoQbip_UEXJ1CDtG3gqv8xWUZ2Xg&amp;ust=142495439670596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Animation Challenges!</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87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ight Sky"/>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Moon" descr="Image result for moon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1091" y="7377319"/>
            <a:ext cx="2300909" cy="2300909"/>
          </a:xfrm>
          <a:prstGeom prst="rect">
            <a:avLst/>
          </a:prstGeom>
          <a:noFill/>
          <a:extLst>
            <a:ext uri="{909E8E84-426E-40DD-AFC4-6F175D3DCCD1}">
              <a14:hiddenFill xmlns:a14="http://schemas.microsoft.com/office/drawing/2010/main">
                <a:solidFill>
                  <a:srgbClr val="FFFFFF"/>
                </a:solidFill>
              </a14:hiddenFill>
            </a:ext>
          </a:extLst>
        </p:spPr>
      </p:pic>
      <p:sp>
        <p:nvSpPr>
          <p:cNvPr id="7" name="Blue Sky"/>
          <p:cNvSpPr/>
          <p:nvPr/>
        </p:nvSpPr>
        <p:spPr>
          <a:xfrm>
            <a:off x="-24470" y="7937"/>
            <a:ext cx="12192000" cy="5457681"/>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sun" descr="Image result for s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4089" y="174171"/>
            <a:ext cx="2146679" cy="202905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gra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Paper Chicken Quilling Rooster Art - cartoon grass png download - 6084*1755 - Free Transparent Paper png Downlo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015" y="1831140"/>
            <a:ext cx="14042029" cy="528651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Image result for house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264" y="517031"/>
            <a:ext cx="6386863" cy="541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856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9335">
            <a:off x="7577329" y="4131266"/>
            <a:ext cx="3221385" cy="252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0" y="-18288"/>
            <a:ext cx="9144000" cy="1627632"/>
          </a:xfrm>
          <a:custGeom>
            <a:avLst/>
            <a:gdLst>
              <a:gd name="connsiteX0" fmla="*/ 0 w 9144000"/>
              <a:gd name="connsiteY0" fmla="*/ 0 h 1353312"/>
              <a:gd name="connsiteX1" fmla="*/ 9144000 w 9144000"/>
              <a:gd name="connsiteY1" fmla="*/ 0 h 1353312"/>
              <a:gd name="connsiteX2" fmla="*/ 9144000 w 9144000"/>
              <a:gd name="connsiteY2" fmla="*/ 1353312 h 1353312"/>
              <a:gd name="connsiteX3" fmla="*/ 0 w 9144000"/>
              <a:gd name="connsiteY3" fmla="*/ 1353312 h 1353312"/>
              <a:gd name="connsiteX4" fmla="*/ 0 w 9144000"/>
              <a:gd name="connsiteY4" fmla="*/ 0 h 1353312"/>
              <a:gd name="connsiteX0" fmla="*/ 0 w 9144000"/>
              <a:gd name="connsiteY0" fmla="*/ 0 h 1499616"/>
              <a:gd name="connsiteX1" fmla="*/ 9144000 w 9144000"/>
              <a:gd name="connsiteY1" fmla="*/ 0 h 1499616"/>
              <a:gd name="connsiteX2" fmla="*/ 9107424 w 9144000"/>
              <a:gd name="connsiteY2" fmla="*/ 1499616 h 1499616"/>
              <a:gd name="connsiteX3" fmla="*/ 0 w 9144000"/>
              <a:gd name="connsiteY3" fmla="*/ 1353312 h 1499616"/>
              <a:gd name="connsiteX4" fmla="*/ 0 w 9144000"/>
              <a:gd name="connsiteY4" fmla="*/ 0 h 1499616"/>
              <a:gd name="connsiteX0" fmla="*/ 0 w 9144000"/>
              <a:gd name="connsiteY0" fmla="*/ 0 h 1499616"/>
              <a:gd name="connsiteX1" fmla="*/ 9144000 w 9144000"/>
              <a:gd name="connsiteY1" fmla="*/ 0 h 1499616"/>
              <a:gd name="connsiteX2" fmla="*/ 9107424 w 9144000"/>
              <a:gd name="connsiteY2" fmla="*/ 1499616 h 1499616"/>
              <a:gd name="connsiteX3" fmla="*/ 0 w 9144000"/>
              <a:gd name="connsiteY3" fmla="*/ 1353312 h 1499616"/>
              <a:gd name="connsiteX4" fmla="*/ 0 w 9144000"/>
              <a:gd name="connsiteY4" fmla="*/ 0 h 1499616"/>
              <a:gd name="connsiteX0" fmla="*/ 0 w 9144000"/>
              <a:gd name="connsiteY0" fmla="*/ 0 h 1499616"/>
              <a:gd name="connsiteX1" fmla="*/ 9144000 w 9144000"/>
              <a:gd name="connsiteY1" fmla="*/ 0 h 1499616"/>
              <a:gd name="connsiteX2" fmla="*/ 9107424 w 9144000"/>
              <a:gd name="connsiteY2" fmla="*/ 1499616 h 1499616"/>
              <a:gd name="connsiteX3" fmla="*/ 0 w 9144000"/>
              <a:gd name="connsiteY3" fmla="*/ 1481328 h 1499616"/>
              <a:gd name="connsiteX4" fmla="*/ 0 w 9144000"/>
              <a:gd name="connsiteY4" fmla="*/ 0 h 1499616"/>
              <a:gd name="connsiteX0" fmla="*/ 0 w 9144000"/>
              <a:gd name="connsiteY0" fmla="*/ 0 h 1499616"/>
              <a:gd name="connsiteX1" fmla="*/ 9144000 w 9144000"/>
              <a:gd name="connsiteY1" fmla="*/ 0 h 1499616"/>
              <a:gd name="connsiteX2" fmla="*/ 9107424 w 9144000"/>
              <a:gd name="connsiteY2" fmla="*/ 1499616 h 1499616"/>
              <a:gd name="connsiteX3" fmla="*/ 0 w 9144000"/>
              <a:gd name="connsiteY3" fmla="*/ 1481328 h 1499616"/>
              <a:gd name="connsiteX4" fmla="*/ 0 w 9144000"/>
              <a:gd name="connsiteY4" fmla="*/ 0 h 1499616"/>
              <a:gd name="connsiteX0" fmla="*/ 0 w 9144000"/>
              <a:gd name="connsiteY0" fmla="*/ 0 h 1499616"/>
              <a:gd name="connsiteX1" fmla="*/ 9144000 w 9144000"/>
              <a:gd name="connsiteY1" fmla="*/ 0 h 1499616"/>
              <a:gd name="connsiteX2" fmla="*/ 9107424 w 9144000"/>
              <a:gd name="connsiteY2" fmla="*/ 1499616 h 1499616"/>
              <a:gd name="connsiteX3" fmla="*/ 0 w 9144000"/>
              <a:gd name="connsiteY3" fmla="*/ 1481328 h 1499616"/>
              <a:gd name="connsiteX4" fmla="*/ 0 w 9144000"/>
              <a:gd name="connsiteY4" fmla="*/ 0 h 1499616"/>
              <a:gd name="connsiteX0" fmla="*/ 0 w 9144000"/>
              <a:gd name="connsiteY0" fmla="*/ 0 h 1499616"/>
              <a:gd name="connsiteX1" fmla="*/ 9144000 w 9144000"/>
              <a:gd name="connsiteY1" fmla="*/ 0 h 1499616"/>
              <a:gd name="connsiteX2" fmla="*/ 9107424 w 9144000"/>
              <a:gd name="connsiteY2" fmla="*/ 1499616 h 1499616"/>
              <a:gd name="connsiteX3" fmla="*/ 0 w 9144000"/>
              <a:gd name="connsiteY3" fmla="*/ 1481328 h 1499616"/>
              <a:gd name="connsiteX4" fmla="*/ 0 w 9144000"/>
              <a:gd name="connsiteY4" fmla="*/ 0 h 1499616"/>
              <a:gd name="connsiteX0" fmla="*/ 0 w 9144000"/>
              <a:gd name="connsiteY0" fmla="*/ 0 h 1572768"/>
              <a:gd name="connsiteX1" fmla="*/ 9144000 w 9144000"/>
              <a:gd name="connsiteY1" fmla="*/ 0 h 1572768"/>
              <a:gd name="connsiteX2" fmla="*/ 9125712 w 9144000"/>
              <a:gd name="connsiteY2" fmla="*/ 1572768 h 1572768"/>
              <a:gd name="connsiteX3" fmla="*/ 0 w 9144000"/>
              <a:gd name="connsiteY3" fmla="*/ 1481328 h 1572768"/>
              <a:gd name="connsiteX4" fmla="*/ 0 w 9144000"/>
              <a:gd name="connsiteY4" fmla="*/ 0 h 1572768"/>
              <a:gd name="connsiteX0" fmla="*/ 0 w 9144000"/>
              <a:gd name="connsiteY0" fmla="*/ 0 h 1627632"/>
              <a:gd name="connsiteX1" fmla="*/ 9144000 w 9144000"/>
              <a:gd name="connsiteY1" fmla="*/ 0 h 1627632"/>
              <a:gd name="connsiteX2" fmla="*/ 9125712 w 9144000"/>
              <a:gd name="connsiteY2" fmla="*/ 1627632 h 1627632"/>
              <a:gd name="connsiteX3" fmla="*/ 0 w 9144000"/>
              <a:gd name="connsiteY3" fmla="*/ 1481328 h 1627632"/>
              <a:gd name="connsiteX4" fmla="*/ 0 w 9144000"/>
              <a:gd name="connsiteY4" fmla="*/ 0 h 1627632"/>
              <a:gd name="connsiteX0" fmla="*/ 0 w 9144000"/>
              <a:gd name="connsiteY0" fmla="*/ 0 h 1627632"/>
              <a:gd name="connsiteX1" fmla="*/ 9144000 w 9144000"/>
              <a:gd name="connsiteY1" fmla="*/ 0 h 1627632"/>
              <a:gd name="connsiteX2" fmla="*/ 9125712 w 9144000"/>
              <a:gd name="connsiteY2" fmla="*/ 1627632 h 1627632"/>
              <a:gd name="connsiteX3" fmla="*/ 0 w 9144000"/>
              <a:gd name="connsiteY3" fmla="*/ 1481328 h 1627632"/>
              <a:gd name="connsiteX4" fmla="*/ 0 w 9144000"/>
              <a:gd name="connsiteY4" fmla="*/ 0 h 162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627632">
                <a:moveTo>
                  <a:pt x="0" y="0"/>
                </a:moveTo>
                <a:lnTo>
                  <a:pt x="9144000" y="0"/>
                </a:lnTo>
                <a:lnTo>
                  <a:pt x="9125712" y="1627632"/>
                </a:lnTo>
                <a:cubicBezTo>
                  <a:pt x="5961888" y="1249680"/>
                  <a:pt x="2926080" y="1182624"/>
                  <a:pt x="0" y="1481328"/>
                </a:cubicBezTo>
                <a:lnTo>
                  <a:pt x="0" y="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latin typeface="Arial Black" panose="020B0A04020102020204" pitchFamily="34" charset="0"/>
              </a:rPr>
              <a:t>       Little Goat Design Company</a:t>
            </a:r>
            <a:endParaRPr lang="en-US" sz="3600" b="1" dirty="0">
              <a:latin typeface="Arial Black" panose="020B0A04020102020204" pitchFamily="34" charset="0"/>
            </a:endParaRPr>
          </a:p>
        </p:txBody>
      </p:sp>
      <p:sp>
        <p:nvSpPr>
          <p:cNvPr id="4" name="TextBox 3"/>
          <p:cNvSpPr txBox="1"/>
          <p:nvPr/>
        </p:nvSpPr>
        <p:spPr>
          <a:xfrm>
            <a:off x="1816607" y="1890076"/>
            <a:ext cx="8558784" cy="2031325"/>
          </a:xfrm>
          <a:prstGeom prst="rect">
            <a:avLst/>
          </a:prstGeom>
          <a:noFill/>
        </p:spPr>
        <p:txBody>
          <a:bodyPr wrap="square" rtlCol="0">
            <a:spAutoFit/>
          </a:bodyPr>
          <a:lstStyle/>
          <a:p>
            <a:r>
              <a:rPr lang="en-US" sz="2800" dirty="0"/>
              <a:t>You are hired by </a:t>
            </a:r>
            <a:r>
              <a:rPr lang="en-US" sz="2800" b="1" i="1" dirty="0"/>
              <a:t>Little Goat Design Company,  </a:t>
            </a:r>
            <a:r>
              <a:rPr lang="en-US" sz="2800" dirty="0"/>
              <a:t>to create working buttons for four new apps they are developing for their smart phone graphics department. </a:t>
            </a:r>
          </a:p>
          <a:p>
            <a:endParaRPr lang="en-US" sz="2400" dirty="0"/>
          </a:p>
          <a:p>
            <a:endParaRPr lang="en-US" dirty="0"/>
          </a:p>
        </p:txBody>
      </p:sp>
      <p:sp>
        <p:nvSpPr>
          <p:cNvPr id="5" name="TextBox 4"/>
          <p:cNvSpPr txBox="1"/>
          <p:nvPr/>
        </p:nvSpPr>
        <p:spPr>
          <a:xfrm>
            <a:off x="1816608" y="3270605"/>
            <a:ext cx="5760721" cy="3662541"/>
          </a:xfrm>
          <a:prstGeom prst="rect">
            <a:avLst/>
          </a:prstGeom>
          <a:noFill/>
        </p:spPr>
        <p:txBody>
          <a:bodyPr wrap="square" rtlCol="0">
            <a:spAutoFit/>
          </a:bodyPr>
          <a:lstStyle/>
          <a:p>
            <a:endParaRPr lang="en-US" sz="2800" dirty="0"/>
          </a:p>
          <a:p>
            <a:r>
              <a:rPr lang="en-US" sz="2800" b="1" i="1" dirty="0"/>
              <a:t>Project Overview: </a:t>
            </a:r>
            <a:r>
              <a:rPr lang="en-US" sz="2800" dirty="0"/>
              <a:t>The first button  is a toaster app for Kenmore’s smart phone ad. The second button is  being designed for the NBA. The third is for NASA kids club. And the fourth is for the CEO of Little Goat. </a:t>
            </a:r>
          </a:p>
          <a:p>
            <a:endParaRPr lang="en-US" dirty="0"/>
          </a:p>
          <a:p>
            <a:endParaRPr lang="en-US" dirty="0"/>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538" l="9846" r="92615"/>
                    </a14:imgEffect>
                  </a14:imgLayer>
                </a14:imgProps>
              </a:ext>
              <a:ext uri="{28A0092B-C50C-407E-A947-70E740481C1C}">
                <a14:useLocalDpi xmlns:a14="http://schemas.microsoft.com/office/drawing/2010/main" val="0"/>
              </a:ext>
            </a:extLst>
          </a:blip>
          <a:srcRect/>
          <a:stretch>
            <a:fillRect/>
          </a:stretch>
        </p:blipFill>
        <p:spPr bwMode="auto">
          <a:xfrm>
            <a:off x="982029" y="-442722"/>
            <a:ext cx="30956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9867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8837"/>
            <a:ext cx="10515600" cy="1325563"/>
          </a:xfrm>
        </p:spPr>
        <p:txBody>
          <a:bodyPr>
            <a:normAutofit/>
          </a:bodyPr>
          <a:lstStyle/>
          <a:p>
            <a:r>
              <a:rPr lang="en-US" dirty="0" smtClean="0"/>
              <a:t>Today’s Challenges</a:t>
            </a:r>
            <a:endParaRPr lang="en-US" dirty="0"/>
          </a:p>
        </p:txBody>
      </p:sp>
      <p:sp>
        <p:nvSpPr>
          <p:cNvPr id="3" name="Content Placeholder 2"/>
          <p:cNvSpPr>
            <a:spLocks noGrp="1"/>
          </p:cNvSpPr>
          <p:nvPr>
            <p:ph idx="1"/>
          </p:nvPr>
        </p:nvSpPr>
        <p:spPr>
          <a:xfrm>
            <a:off x="1981200" y="2094295"/>
            <a:ext cx="8229600" cy="4525963"/>
          </a:xfrm>
        </p:spPr>
        <p:txBody>
          <a:bodyPr>
            <a:normAutofit fontScale="92500" lnSpcReduction="10000"/>
          </a:bodyPr>
          <a:lstStyle/>
          <a:p>
            <a:pPr marL="457200" indent="-457200">
              <a:buFont typeface="+mj-lt"/>
              <a:buAutoNum type="arabicPeriod"/>
            </a:pPr>
            <a:r>
              <a:rPr lang="en-US" sz="2000" b="1" dirty="0"/>
              <a:t>Create an animated button of a toaster, that pops toast out of it when you click on it.</a:t>
            </a:r>
            <a:br>
              <a:rPr lang="en-US" sz="2000" b="1" dirty="0"/>
            </a:br>
            <a:endParaRPr lang="en-US" sz="2000" b="1" dirty="0"/>
          </a:p>
          <a:p>
            <a:pPr marL="457200" indent="-457200">
              <a:buFont typeface="+mj-lt"/>
              <a:buAutoNum type="arabicPeriod"/>
            </a:pPr>
            <a:r>
              <a:rPr lang="en-US" sz="2000" b="1" dirty="0"/>
              <a:t>Create an animated button that triggers a basketball to bounce on your screen. </a:t>
            </a:r>
          </a:p>
          <a:p>
            <a:pPr marL="457200" indent="-457200">
              <a:buFont typeface="+mj-lt"/>
              <a:buAutoNum type="arabicPeriod"/>
            </a:pPr>
            <a:endParaRPr lang="en-US" sz="2000" b="1" dirty="0"/>
          </a:p>
          <a:p>
            <a:pPr marL="457200" indent="-457200">
              <a:buFont typeface="+mj-lt"/>
              <a:buAutoNum type="arabicPeriod"/>
            </a:pPr>
            <a:r>
              <a:rPr lang="en-US" sz="2000" b="1" dirty="0"/>
              <a:t>Create an animated button, that illustrates this joke:</a:t>
            </a:r>
          </a:p>
          <a:p>
            <a:pPr marL="0" indent="0">
              <a:buNone/>
            </a:pPr>
            <a:r>
              <a:rPr lang="en-US" sz="2000" b="1" dirty="0"/>
              <a:t>        </a:t>
            </a:r>
            <a:r>
              <a:rPr lang="en-US" sz="2000" dirty="0"/>
              <a:t>What </a:t>
            </a:r>
            <a:r>
              <a:rPr lang="en-US" sz="2000" dirty="0"/>
              <a:t>do astronauts do when they get angry? </a:t>
            </a:r>
            <a:r>
              <a:rPr lang="en-US" sz="2000" dirty="0"/>
              <a:t>    </a:t>
            </a:r>
            <a:r>
              <a:rPr lang="en-US" sz="2000" i="1" dirty="0"/>
              <a:t>Blast off</a:t>
            </a:r>
          </a:p>
          <a:p>
            <a:pPr marL="0" indent="0">
              <a:buNone/>
            </a:pPr>
            <a:r>
              <a:rPr lang="en-US" sz="2000" b="1" dirty="0"/>
              <a:t> </a:t>
            </a:r>
          </a:p>
          <a:p>
            <a:pPr marL="457200" indent="-457200">
              <a:buAutoNum type="arabicPeriod" startAt="4"/>
            </a:pPr>
            <a:r>
              <a:rPr lang="en-US" sz="2000" b="1" dirty="0"/>
              <a:t>Create an animated button one on your own. </a:t>
            </a:r>
          </a:p>
          <a:p>
            <a:pPr marL="457200" indent="-457200">
              <a:buAutoNum type="arabicPeriod" startAt="4"/>
            </a:pPr>
            <a:endParaRPr lang="en-US" sz="2000" dirty="0"/>
          </a:p>
          <a:p>
            <a:pPr marL="0" indent="0">
              <a:buNone/>
            </a:pPr>
            <a:r>
              <a:rPr lang="en-US" sz="2000" dirty="0"/>
              <a:t>When you are done, please show me your work. Then work on typing.com or unfished projects</a:t>
            </a:r>
            <a:r>
              <a:rPr lang="en-US" sz="2000" dirty="0"/>
              <a:t>. </a:t>
            </a:r>
            <a:r>
              <a:rPr lang="en-US" sz="2000" dirty="0">
                <a:sym typeface="Wingdings" panose="05000000000000000000" pitchFamily="2" charset="2"/>
              </a:rPr>
              <a:t></a:t>
            </a:r>
            <a:br>
              <a:rPr lang="en-US" sz="2000" dirty="0">
                <a:sym typeface="Wingdings" panose="05000000000000000000" pitchFamily="2" charset="2"/>
              </a:rPr>
            </a:br>
            <a:endParaRPr lang="en-US" sz="2000" dirty="0">
              <a:sym typeface="Wingdings" panose="05000000000000000000" pitchFamily="2" charset="2"/>
            </a:endParaRPr>
          </a:p>
          <a:p>
            <a:pPr marL="0" indent="0">
              <a:buNone/>
            </a:pPr>
            <a:endParaRPr lang="en-US" sz="2000" dirty="0"/>
          </a:p>
          <a:p>
            <a:pPr marL="0" indent="0">
              <a:buNone/>
            </a:pPr>
            <a:endParaRPr lang="en-US" sz="2000" i="1" dirty="0"/>
          </a:p>
        </p:txBody>
      </p:sp>
      <p:sp>
        <p:nvSpPr>
          <p:cNvPr id="5" name="Rectangle 4"/>
          <p:cNvSpPr/>
          <p:nvPr/>
        </p:nvSpPr>
        <p:spPr>
          <a:xfrm>
            <a:off x="1524000" y="1218098"/>
            <a:ext cx="9144000" cy="50323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t2.gstatic.com/images?q=tbn:ANd9GcQ0HDuyWO3Mi69bzKPoRQMQePWnzSE9ir5P_ynCuw4Fj1tcX1Bk3Q:www.presentermedia.com/blog/wp-content/uploads/2012/04/keynote_powerpoint-400x35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26" y="563731"/>
            <a:ext cx="1023711" cy="905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413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570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523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2819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61507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261</Words>
  <Application>Microsoft Office PowerPoint</Application>
  <PresentationFormat>Widescreen</PresentationFormat>
  <Paragraphs>27</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Calibri Light</vt:lpstr>
      <vt:lpstr>Wingdings</vt:lpstr>
      <vt:lpstr>Office Theme</vt:lpstr>
      <vt:lpstr>Animation Challenges!</vt:lpstr>
      <vt:lpstr>PowerPoint Presentation</vt:lpstr>
      <vt:lpstr>PowerPoint Presentation</vt:lpstr>
      <vt:lpstr>Today’s Challenges</vt:lpstr>
      <vt:lpstr>PowerPoint Presentation</vt:lpstr>
      <vt:lpstr>PowerPoint Presentation</vt:lpstr>
      <vt:lpstr>PowerPoint Presentation</vt:lpstr>
      <vt:lpstr>PowerPoint Presentation</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 Challenges!</dc:title>
  <dc:creator>User</dc:creator>
  <cp:lastModifiedBy>User</cp:lastModifiedBy>
  <cp:revision>2</cp:revision>
  <dcterms:created xsi:type="dcterms:W3CDTF">2019-12-12T13:10:06Z</dcterms:created>
  <dcterms:modified xsi:type="dcterms:W3CDTF">2019-12-12T13:28:16Z</dcterms:modified>
</cp:coreProperties>
</file>